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C1D5F-2F0A-3C69-5B87-DA37024D1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C1E5B57-34D6-00BE-C334-3EFF8C171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1F15C1-D608-C759-39EE-F5F01E58E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157-C182-4637-B2AF-A3F9180781B3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CC891F-64E2-29F2-E041-7777753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6005F9-0E9F-0712-A964-51BD538D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65E8-6B66-4F9C-91D4-DFEEB8F66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2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C1037-FB39-81CF-A3F6-7D9C4E32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D33C8FA-2526-BDEA-D1A8-A931BB6F5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1AAB33-6309-C765-C3A1-67396A15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157-C182-4637-B2AF-A3F9180781B3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7D13F3-C011-4598-542A-1C5C5A8C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8EC2EB-CC2E-25A7-BD2E-8A6FB0DC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65E8-6B66-4F9C-91D4-DFEEB8F66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30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C87477A-D451-E6D8-ECD8-ACB54B6B2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7E6C9F9-E37C-A1F2-5502-1E7D50EE7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2102E-27EB-06AE-1F7C-C9378AD1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157-C182-4637-B2AF-A3F9180781B3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4E12A8-3253-A2A0-6068-BA74C73D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D34A36-AB48-A725-DA0D-8B6F6924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65E8-6B66-4F9C-91D4-DFEEB8F66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4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A0B4B-1707-9A66-31C3-7A63BDA5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CE5A2C-AC35-1C58-2B64-A0655AFE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9C6913-A1A3-444C-56EF-D43BA814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157-C182-4637-B2AF-A3F9180781B3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512312-9763-9303-2BD2-8B9A2E5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7531B3-BC57-6679-6E47-4C8CE653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65E8-6B66-4F9C-91D4-DFEEB8F66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19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8CB95-FFF9-8810-49C6-7E42BBD9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FB641B-A758-202A-4674-392E55A3D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6CADA6-2D97-9B74-9101-AC04893F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157-C182-4637-B2AF-A3F9180781B3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50F8A3-5421-1553-64F4-3A1AF30A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B3CB11-9B8D-D913-72FB-F30D5454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65E8-6B66-4F9C-91D4-DFEEB8F66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53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3EFD2-5307-AAE1-3AB5-3D47CFF5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433259-1819-E455-2192-5040B3E50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9468A4-F043-91FC-4282-C8366C330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60AB67-B499-EC9C-0D11-A2225AF3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157-C182-4637-B2AF-A3F9180781B3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86B528-1700-BC1E-ECEA-9C974049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A36B0F-C854-3DE0-A549-AB97A4FA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65E8-6B66-4F9C-91D4-DFEEB8F66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42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9C1BA-3DA1-701B-DC1E-6791767B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8F0D1F-299B-88B6-EE8D-EE69AFD31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88F759-E1D7-277B-9FDE-D08C9372B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255E16-0F14-09E6-BC9D-586AE2EE5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6FF68F6-1BEA-DA1D-5062-FA4D86BB7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8944620-501F-4ECE-49CB-5DDCFBA1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157-C182-4637-B2AF-A3F9180781B3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ADCE45-82D2-CBFE-A2AE-60354CEA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269F03C-4F89-B3D2-11C7-251FE116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65E8-6B66-4F9C-91D4-DFEEB8F66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17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668E7-49CE-5C65-86ED-87B47510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B578FB-25CB-3300-4F57-FFEF50E3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157-C182-4637-B2AF-A3F9180781B3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6C5E40-5FBC-67FD-C619-5286F472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AC5559-A606-3007-F367-A1D15669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65E8-6B66-4F9C-91D4-DFEEB8F66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41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053FF6-3C99-FF6E-D992-B97FA1D9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157-C182-4637-B2AF-A3F9180781B3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30DFFB-3914-1B20-9947-BFD116C2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AA4F5A-6CED-89B8-4119-3646CA02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65E8-6B66-4F9C-91D4-DFEEB8F66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31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F29DF-353E-8689-2C49-4DE0F425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E0473F-8143-168C-D4CC-4D1C0AA70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A8A4E4-7B8D-92EC-7895-254381DD3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C3F352-CC8C-83BC-2DC4-6C21CCC9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157-C182-4637-B2AF-A3F9180781B3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F92387-C394-4402-BEBC-D551BD60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62215A-5E0E-70BD-716F-31BE1449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65E8-6B66-4F9C-91D4-DFEEB8F66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43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1DC38-1371-7B2A-DD1E-ED30F56C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8266587-9E51-7A40-BE6B-EBE80A5E7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FD5A01-E32D-FB07-03A7-D02031A7C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D393F3-3E5E-BBB8-87D6-F0972555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157-C182-4637-B2AF-A3F9180781B3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1590F0-BCEC-CE29-92B0-A4AC6D5B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FDB2EC-B236-1B73-9D65-A41CCCDB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65E8-6B66-4F9C-91D4-DFEEB8F66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32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76AF68D-6E4F-E9FD-D81E-34168979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F83A3E-AAE6-DA80-48FA-29D171F2A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64CA52-3343-D3D0-8803-52089513D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83157-C182-4637-B2AF-A3F9180781B3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0C0021-F4D3-60E1-0E3F-7D8B7E570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B01A8D-7332-681C-A965-0E6FC764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665E8-6B66-4F9C-91D4-DFEEB8F66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45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65F13B0-969D-ADB6-0869-3E2DD652C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" y="528336"/>
            <a:ext cx="11959119" cy="59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39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Béatrice Kirn</dc:creator>
  <cp:lastModifiedBy>Béatrice Kirn</cp:lastModifiedBy>
  <cp:revision>1</cp:revision>
  <dcterms:created xsi:type="dcterms:W3CDTF">2025-01-14T07:36:00Z</dcterms:created>
  <dcterms:modified xsi:type="dcterms:W3CDTF">2025-01-14T07:36:58Z</dcterms:modified>
</cp:coreProperties>
</file>